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68" r:id="rId5"/>
    <p:sldId id="269" r:id="rId6"/>
    <p:sldId id="272" r:id="rId7"/>
    <p:sldId id="270" r:id="rId8"/>
    <p:sldId id="259" r:id="rId9"/>
    <p:sldId id="271" r:id="rId10"/>
    <p:sldId id="275" r:id="rId11"/>
    <p:sldId id="262" r:id="rId12"/>
    <p:sldId id="263" r:id="rId13"/>
    <p:sldId id="274" r:id="rId14"/>
    <p:sldId id="276" r:id="rId15"/>
    <p:sldId id="264" r:id="rId16"/>
    <p:sldId id="265" r:id="rId17"/>
    <p:sldId id="277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FCEDF-06B4-7243-9EF3-98028C44A3B7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AC7B4-2369-1446-A7B6-FD2344B53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41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AC7B4-2369-1446-A7B6-FD2344B530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75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F962-C1B4-84D7-C337-A6EA756E7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299F3-FD4D-EEA2-5565-0DB2EF212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97AE6-4FA9-A88C-F8F4-9E0F8CC54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B540-B8CC-834B-8BDA-ED1B7BE15BD5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D2DBC-3DA9-599E-030A-17BE371B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330C8-5DC1-02E3-99FE-2A5F833A1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E467B-CFDD-914E-A0FD-AB347475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5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60311-0B27-957C-255B-5667FD66F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A20C4-D5E9-2DDA-20D3-C499625A5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BC299-F8C7-A385-0D13-A94DAC403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B540-B8CC-834B-8BDA-ED1B7BE15BD5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7F249-2C6D-60B3-5497-58D99C751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21051-F4BF-8FB1-9C6B-E2F1EFDAE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E467B-CFDD-914E-A0FD-AB347475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870E1-23D1-0C16-DDED-0FDF015F41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B71FB-404A-9F59-4747-E2C3D0DEA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0AED4-33E2-C742-4F8B-CE901737A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B540-B8CC-834B-8BDA-ED1B7BE15BD5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CAF57-7ACB-1A1D-8E4B-4F69A5E2F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CE2F1-DD92-2ECB-608E-E8319842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E467B-CFDD-914E-A0FD-AB347475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7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AF77-5985-F859-4BDD-15E14FB1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2BC56-7E47-B8EC-B49D-414E97AE7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EE0F2-851B-9A3E-045B-D6C4ADBD9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B540-B8CC-834B-8BDA-ED1B7BE15BD5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E7626-C37E-6DD9-4E1B-1E89C911B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E1D0A-FDB9-1C61-C22B-B7D31B584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E467B-CFDD-914E-A0FD-AB347475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96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5ADF-A19D-EC4C-353A-C43A7627B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D5325-000C-26A6-F3CF-8B41F2A7A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D93AD-7F9A-BCB6-C536-06031619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B540-B8CC-834B-8BDA-ED1B7BE15BD5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D3BB8-4275-DB1C-4663-82307482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17C68-B558-9E01-649D-D063F81D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E467B-CFDD-914E-A0FD-AB347475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6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EE5D-015C-9918-1FFE-4774776C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F6C31-79AE-3AE3-E21C-F0564815F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920266-A638-F375-A9DF-4B0F50F69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4C66B-DDE1-891F-95A4-6A51D8B91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B540-B8CC-834B-8BDA-ED1B7BE15BD5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BB0AC-1E42-1887-E5CD-84BFC541B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7D608-3849-92F5-6950-92CE5C69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E467B-CFDD-914E-A0FD-AB347475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0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BB255-C07D-CF53-F573-9BF4165F8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6F2F0-95B8-21A3-B745-1A4EF4D44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6498B-5448-3D33-1983-02F40554D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B4020-C931-38F4-E2CD-7064F1724C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9170F-FD8B-3988-5DA3-03A222D437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4254B-CD7B-E7C6-0ADD-01BC3EB18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B540-B8CC-834B-8BDA-ED1B7BE15BD5}" type="datetimeFigureOut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CAF3E4-9EF3-6372-C1F3-4A811EEA6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3AD343-A35E-4935-7B3C-066B93CD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E467B-CFDD-914E-A0FD-AB347475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13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BD75-3868-3983-6A51-D56F7ACB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876D2-2AAD-842D-3BE2-850D99F6F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B540-B8CC-834B-8BDA-ED1B7BE15BD5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09D4C-80EA-7151-BB45-B29C5937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775D3-693D-EBA0-53A1-42BFCD290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E467B-CFDD-914E-A0FD-AB347475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6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C8E267-60CC-9970-B080-83B48807C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B540-B8CC-834B-8BDA-ED1B7BE15BD5}" type="datetimeFigureOut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82C758-7448-2EE8-D61C-F5AF0D68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9F07E-76A7-1C0D-68CF-EE5CAC23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E467B-CFDD-914E-A0FD-AB347475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3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1548-F27B-9031-CD92-05FAD99C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15013-6E4F-4B67-99F6-C231E734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61A68F-FFEE-3861-BBF8-BEEA80F1F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03EAE-42B9-EFE4-2151-622582E9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B540-B8CC-834B-8BDA-ED1B7BE15BD5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71B62-9AB5-C860-987F-BA429F9A4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29280-1637-7F32-60D7-5B873504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E467B-CFDD-914E-A0FD-AB347475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1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C2A4-F185-5AD1-4DB3-BCC8FB1A2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369647-1E20-95CD-5A85-FC87391785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193E4-0506-9B3D-1122-E78DCB168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6B5D5-ED88-3916-8385-2EDF47FE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B540-B8CC-834B-8BDA-ED1B7BE15BD5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9F50D-8234-B9D2-2927-B41189DC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39A51-06A1-7D00-39F0-6AD0D95D3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E467B-CFDD-914E-A0FD-AB347475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6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91F09-660C-25FC-06B6-ABEFB35C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AE827-1640-B38E-AF24-FAD7C03C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F5AA3-B706-5F2D-0FC1-F33BBD0752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3B540-B8CC-834B-8BDA-ED1B7BE15BD5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9025F-420F-5672-1AFE-53DEFECF8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3E624-2024-8080-55F0-F4361AF95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E467B-CFDD-914E-A0FD-AB3474757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7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F75C-90F9-472D-A293-C48DE9452A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CCM Lab #3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0BC219-6184-7880-C953-EC2BE32822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</p:spTree>
    <p:extLst>
      <p:ext uri="{BB962C8B-B14F-4D97-AF65-F5344CB8AC3E}">
        <p14:creationId xmlns:p14="http://schemas.microsoft.com/office/powerpoint/2010/main" val="2016219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E6B60-25CB-378F-7037-AA77AAC87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92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58FD-191E-D2BF-2A90-7DFC79D9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4"/>
            <a:ext cx="10515600" cy="1325563"/>
          </a:xfrm>
        </p:spPr>
        <p:txBody>
          <a:bodyPr/>
          <a:lstStyle/>
          <a:p>
            <a:r>
              <a:rPr lang="en-US" dirty="0"/>
              <a:t>Part B (putting it all together)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D76AE-F154-3443-EE3C-D731E2994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playground.tensorflow.org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03087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8C65D-BCA9-3F84-A1EC-A396283C6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66097"/>
            <a:ext cx="11185634" cy="494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pytorch.org</a:t>
            </a:r>
            <a:r>
              <a:rPr lang="en-US" dirty="0"/>
              <a:t>/tutorials/beginner/blitz/</a:t>
            </a:r>
            <a:r>
              <a:rPr lang="en-US" dirty="0" err="1"/>
              <a:t>neural_networks_tutorial.html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3152392-5701-6B63-D21A-F5DC63B6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369" y="339282"/>
            <a:ext cx="4804432" cy="5830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E1010C-3FBF-0B2B-EA09-EA9C77AFC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4"/>
            <a:ext cx="10515600" cy="1325563"/>
          </a:xfrm>
        </p:spPr>
        <p:txBody>
          <a:bodyPr/>
          <a:lstStyle/>
          <a:p>
            <a:r>
              <a:rPr lang="en-US" dirty="0"/>
              <a:t>Part C (network architecture)</a:t>
            </a:r>
          </a:p>
        </p:txBody>
      </p:sp>
    </p:spTree>
    <p:extLst>
      <p:ext uri="{BB962C8B-B14F-4D97-AF65-F5344CB8AC3E}">
        <p14:creationId xmlns:p14="http://schemas.microsoft.com/office/powerpoint/2010/main" val="2410202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6628B7-50FA-2A6D-572B-968D16EF5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24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27DD8-62AD-1FA9-C008-CFE2BC65C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3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2104-0D7E-9C4F-26BB-6CCCD75F2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1"/>
            <a:ext cx="10515600" cy="1325563"/>
          </a:xfrm>
        </p:spPr>
        <p:txBody>
          <a:bodyPr/>
          <a:lstStyle/>
          <a:p>
            <a:r>
              <a:rPr lang="en-US" dirty="0"/>
              <a:t>Part D (</a:t>
            </a:r>
            <a:r>
              <a:rPr lang="en-US" dirty="0" err="1"/>
              <a:t>mnist</a:t>
            </a:r>
            <a:r>
              <a:rPr lang="en-US" dirty="0"/>
              <a:t> dataset)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1C433-4685-D211-1B5F-FFC783CCB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cs.stanford.edu</a:t>
            </a:r>
            <a:r>
              <a:rPr lang="en-US" dirty="0"/>
              <a:t>/people/</a:t>
            </a:r>
            <a:r>
              <a:rPr lang="en-US" dirty="0" err="1"/>
              <a:t>karpathy</a:t>
            </a:r>
            <a:r>
              <a:rPr lang="en-US" dirty="0"/>
              <a:t>/</a:t>
            </a:r>
            <a:r>
              <a:rPr lang="en-US" dirty="0" err="1"/>
              <a:t>convnetjs</a:t>
            </a:r>
            <a:r>
              <a:rPr lang="en-US" dirty="0"/>
              <a:t>/demo/</a:t>
            </a:r>
            <a:r>
              <a:rPr lang="en-US" dirty="0" err="1"/>
              <a:t>mnist.html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9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AF3F3-0026-D908-51B2-FD3443B5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4"/>
            <a:ext cx="10515600" cy="1325563"/>
          </a:xfrm>
        </p:spPr>
        <p:txBody>
          <a:bodyPr/>
          <a:lstStyle/>
          <a:p>
            <a:r>
              <a:rPr lang="en-US" dirty="0"/>
              <a:t>Part E (SRN)</a:t>
            </a:r>
          </a:p>
        </p:txBody>
      </p:sp>
      <p:pic>
        <p:nvPicPr>
          <p:cNvPr id="9" name="Picture 8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8796501D-E14C-0FA2-6A5C-1D5031C3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877" y="998482"/>
            <a:ext cx="7812690" cy="58595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6F5439-AB8E-F626-357B-C986A3DD9B89}"/>
              </a:ext>
            </a:extLst>
          </p:cNvPr>
          <p:cNvSpPr/>
          <p:nvPr/>
        </p:nvSpPr>
        <p:spPr>
          <a:xfrm>
            <a:off x="2249214" y="2385848"/>
            <a:ext cx="2764221" cy="2984938"/>
          </a:xfrm>
          <a:prstGeom prst="rect">
            <a:avLst/>
          </a:prstGeom>
          <a:solidFill>
            <a:srgbClr val="FFFF00">
              <a:alpha val="2392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65F9B0-A4F3-13B5-540A-5C10EF70E2EF}"/>
              </a:ext>
            </a:extLst>
          </p:cNvPr>
          <p:cNvSpPr/>
          <p:nvPr/>
        </p:nvSpPr>
        <p:spPr>
          <a:xfrm>
            <a:off x="5034455" y="2385848"/>
            <a:ext cx="1681655" cy="2984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E5367-B005-0C92-3CAF-4F423644BCD3}"/>
              </a:ext>
            </a:extLst>
          </p:cNvPr>
          <p:cNvSpPr/>
          <p:nvPr/>
        </p:nvSpPr>
        <p:spPr>
          <a:xfrm>
            <a:off x="6731876" y="2383222"/>
            <a:ext cx="1681655" cy="2984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2F8C33-85C3-25E4-DA29-31ED523B9049}"/>
              </a:ext>
            </a:extLst>
          </p:cNvPr>
          <p:cNvSpPr/>
          <p:nvPr/>
        </p:nvSpPr>
        <p:spPr>
          <a:xfrm>
            <a:off x="8439807" y="2383222"/>
            <a:ext cx="1681655" cy="2984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F0ADE5-8CF6-BEFB-8788-3F78FF3757D0}"/>
              </a:ext>
            </a:extLst>
          </p:cNvPr>
          <p:cNvSpPr txBox="1"/>
          <p:nvPr/>
        </p:nvSpPr>
        <p:spPr>
          <a:xfrm>
            <a:off x="420412" y="3691025"/>
            <a:ext cx="110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 loop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E49480-1832-53F3-7B46-93711C8493DA}"/>
              </a:ext>
            </a:extLst>
          </p:cNvPr>
          <p:cNvSpPr txBox="1"/>
          <p:nvPr/>
        </p:nvSpPr>
        <p:spPr>
          <a:xfrm>
            <a:off x="2984938" y="1702676"/>
            <a:ext cx="130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8E66E-D683-2905-733F-8F3B1D99DEFE}"/>
              </a:ext>
            </a:extLst>
          </p:cNvPr>
          <p:cNvSpPr txBox="1"/>
          <p:nvPr/>
        </p:nvSpPr>
        <p:spPr>
          <a:xfrm>
            <a:off x="5212256" y="1702676"/>
            <a:ext cx="130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 #2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00D5DF-F72B-FBCF-A3B6-A594C000D756}"/>
              </a:ext>
            </a:extLst>
          </p:cNvPr>
          <p:cNvSpPr txBox="1"/>
          <p:nvPr/>
        </p:nvSpPr>
        <p:spPr>
          <a:xfrm>
            <a:off x="6921061" y="1702676"/>
            <a:ext cx="130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 #3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54E92-0850-4FBB-7C4C-368E2EB39AC9}"/>
              </a:ext>
            </a:extLst>
          </p:cNvPr>
          <p:cNvSpPr txBox="1"/>
          <p:nvPr/>
        </p:nvSpPr>
        <p:spPr>
          <a:xfrm>
            <a:off x="8591334" y="1702676"/>
            <a:ext cx="130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 #4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BF0C8C-DD60-72F3-0386-4E9B2C14CF3F}"/>
                  </a:ext>
                </a:extLst>
              </p:cNvPr>
              <p:cNvSpPr txBox="1"/>
              <p:nvPr/>
            </p:nvSpPr>
            <p:spPr>
              <a:xfrm>
                <a:off x="2249214" y="1551876"/>
                <a:ext cx="504497" cy="763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BF0C8C-DD60-72F3-0386-4E9B2C14C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214" y="1551876"/>
                <a:ext cx="504497" cy="763029"/>
              </a:xfrm>
              <a:prstGeom prst="rect">
                <a:avLst/>
              </a:prstGeom>
              <a:blipFill>
                <a:blip r:embed="rId3"/>
                <a:stretch>
                  <a:fillRect l="-152500" t="-122951" r="-90000" b="-170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0837FFE3-7049-BD4E-EA17-4A12CF9E8770}"/>
              </a:ext>
            </a:extLst>
          </p:cNvPr>
          <p:cNvSpPr/>
          <p:nvPr/>
        </p:nvSpPr>
        <p:spPr>
          <a:xfrm>
            <a:off x="2249214" y="1488816"/>
            <a:ext cx="7872248" cy="8313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2D8ABA-C464-E6B9-CF1D-9C98B65D8056}"/>
              </a:ext>
            </a:extLst>
          </p:cNvPr>
          <p:cNvCxnSpPr/>
          <p:nvPr/>
        </p:nvCxnSpPr>
        <p:spPr>
          <a:xfrm>
            <a:off x="515007" y="4214648"/>
            <a:ext cx="80929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CD1445-C01F-D38C-9CB3-BE3CD1E40743}"/>
              </a:ext>
            </a:extLst>
          </p:cNvPr>
          <p:cNvCxnSpPr/>
          <p:nvPr/>
        </p:nvCxnSpPr>
        <p:spPr>
          <a:xfrm>
            <a:off x="546538" y="1876832"/>
            <a:ext cx="8092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57811F5-09C4-2FBE-DA94-0ABD411ACAF9}"/>
              </a:ext>
            </a:extLst>
          </p:cNvPr>
          <p:cNvSpPr txBox="1"/>
          <p:nvPr/>
        </p:nvSpPr>
        <p:spPr>
          <a:xfrm>
            <a:off x="2543503" y="5665076"/>
            <a:ext cx="204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Building blocks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9DB8BF-7444-5BA6-E17D-57F97391D67D}"/>
              </a:ext>
            </a:extLst>
          </p:cNvPr>
          <p:cNvSpPr txBox="1"/>
          <p:nvPr/>
        </p:nvSpPr>
        <p:spPr>
          <a:xfrm>
            <a:off x="4850523" y="5665076"/>
            <a:ext cx="204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repeat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09B0BC-B021-77CB-AAA8-3E6A3316342A}"/>
              </a:ext>
            </a:extLst>
          </p:cNvPr>
          <p:cNvSpPr txBox="1"/>
          <p:nvPr/>
        </p:nvSpPr>
        <p:spPr>
          <a:xfrm>
            <a:off x="6513786" y="5665076"/>
            <a:ext cx="204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repeat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777CD6-6674-AEF8-91CA-758CB111BB7B}"/>
              </a:ext>
            </a:extLst>
          </p:cNvPr>
          <p:cNvSpPr txBox="1"/>
          <p:nvPr/>
        </p:nvSpPr>
        <p:spPr>
          <a:xfrm>
            <a:off x="8255875" y="5662450"/>
            <a:ext cx="204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245940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6DDC77-C305-807C-8153-50FCC4279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51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2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3F08B-F055-4CBD-B583-236EDA52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4"/>
            <a:ext cx="10515600" cy="1325563"/>
          </a:xfrm>
        </p:spPr>
        <p:txBody>
          <a:bodyPr/>
          <a:lstStyle/>
          <a:p>
            <a:r>
              <a:rPr lang="en-US" dirty="0"/>
              <a:t>Spiral solution</a:t>
            </a:r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25C5076-B4EA-A305-82B6-3E916088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8362"/>
            <a:ext cx="7570076" cy="4284164"/>
          </a:xfrm>
          <a:prstGeom prst="rect">
            <a:avLst/>
          </a:prstGeom>
        </p:spPr>
      </p:pic>
      <p:pic>
        <p:nvPicPr>
          <p:cNvPr id="7" name="Picture 6" descr="A painting of a person smoking a cigarette&#10;&#10;Description automatically generated with low confidence">
            <a:extLst>
              <a:ext uri="{FF2B5EF4-FFF2-40B4-BE49-F238E27FC236}">
                <a16:creationId xmlns:a16="http://schemas.microsoft.com/office/drawing/2014/main" id="{7D607871-60DC-6606-01EE-2FCD46601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843" y="3254603"/>
            <a:ext cx="2317278" cy="30897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A123F9F-A939-3439-516F-D49CABACB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408276" y="278862"/>
            <a:ext cx="3220413" cy="2975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1CE608-3D35-CAE5-84AE-7A980CF5649C}"/>
              </a:ext>
            </a:extLst>
          </p:cNvPr>
          <p:cNvSpPr txBox="1"/>
          <p:nvPr/>
        </p:nvSpPr>
        <p:spPr>
          <a:xfrm>
            <a:off x="8755117" y="6453353"/>
            <a:ext cx="2561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Archimedes (287-122 BC)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57C56D-56DF-41DC-2143-4CA70E0BF405}"/>
                  </a:ext>
                </a:extLst>
              </p:cNvPr>
              <p:cNvSpPr txBox="1"/>
              <p:nvPr/>
            </p:nvSpPr>
            <p:spPr>
              <a:xfrm>
                <a:off x="838200" y="5948855"/>
                <a:ext cx="1894490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57C56D-56DF-41DC-2143-4CA70E0BF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948855"/>
                <a:ext cx="1894490" cy="427746"/>
              </a:xfrm>
              <a:prstGeom prst="rect">
                <a:avLst/>
              </a:prstGeom>
              <a:blipFill>
                <a:blip r:embed="rId6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E8BE9E-66B7-C26A-A4CE-AF4A0439B454}"/>
                  </a:ext>
                </a:extLst>
              </p:cNvPr>
              <p:cNvSpPr txBox="1"/>
              <p:nvPr/>
            </p:nvSpPr>
            <p:spPr>
              <a:xfrm>
                <a:off x="3332158" y="6007269"/>
                <a:ext cx="2249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arctan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E8BE9E-66B7-C26A-A4CE-AF4A0439B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58" y="6007269"/>
                <a:ext cx="2249214" cy="369332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698BF0D-FFF5-FBD6-7EDE-A0A8B0B091AA}"/>
              </a:ext>
            </a:extLst>
          </p:cNvPr>
          <p:cNvSpPr/>
          <p:nvPr/>
        </p:nvSpPr>
        <p:spPr>
          <a:xfrm>
            <a:off x="935421" y="5948855"/>
            <a:ext cx="1713186" cy="504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2DDC3-EF07-F932-3AC2-CB0093DDDAFE}"/>
              </a:ext>
            </a:extLst>
          </p:cNvPr>
          <p:cNvSpPr/>
          <p:nvPr/>
        </p:nvSpPr>
        <p:spPr>
          <a:xfrm>
            <a:off x="3578393" y="5948855"/>
            <a:ext cx="1713186" cy="504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85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554DC-AE22-34BA-A556-ED4272D64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3"/>
            <a:ext cx="10515600" cy="1325563"/>
          </a:xfrm>
        </p:spPr>
        <p:txBody>
          <a:bodyPr/>
          <a:lstStyle/>
          <a:p>
            <a:r>
              <a:rPr lang="en-US" dirty="0"/>
              <a:t>Part A (IAM)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14E399-FE4F-F3A9-A91B-117809DD2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4834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Retrieval by name and by content</a:t>
            </a:r>
          </a:p>
          <a:p>
            <a:r>
              <a:rPr lang="en-US" dirty="0"/>
              <a:t>Spontaneous generalization over a set of familiar items</a:t>
            </a:r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ADF3F1C-D873-4F21-8956-29FEE62A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868" y="1049566"/>
            <a:ext cx="5485524" cy="459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46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E64E-85EB-50E3-776F-295E92221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2"/>
            <a:ext cx="10515600" cy="1325563"/>
          </a:xfrm>
        </p:spPr>
        <p:txBody>
          <a:bodyPr/>
          <a:lstStyle/>
          <a:p>
            <a:r>
              <a:rPr lang="en-US" dirty="0"/>
              <a:t>Part B</a:t>
            </a:r>
          </a:p>
        </p:txBody>
      </p:sp>
      <p:pic>
        <p:nvPicPr>
          <p:cNvPr id="5" name="Picture 4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4EF72AE2-3041-5AFD-C080-7DF734E77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55168"/>
            <a:ext cx="4049110" cy="2599428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5561C5CF-380F-5F84-D18F-CEFBA0AB7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583" y="3927739"/>
            <a:ext cx="2920345" cy="2930261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93D9C9A-E36B-51D7-1C46-5909854DA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172" y="763434"/>
            <a:ext cx="5163207" cy="304815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4EA6807-A8AF-1FF6-7228-B4C3E6955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074" y="3927739"/>
            <a:ext cx="3004382" cy="293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17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79E21-ABE5-5C4F-58B6-CB78B6CD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-1"/>
            <a:ext cx="9144003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60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00516-0AE6-9ADB-BDAB-EC6264AC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50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F735B0-C068-DDB2-1B64-CBAE885A2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407A00-192D-9EEA-A82D-8A59145684AC}"/>
              </a:ext>
            </a:extLst>
          </p:cNvPr>
          <p:cNvSpPr/>
          <p:nvPr/>
        </p:nvSpPr>
        <p:spPr>
          <a:xfrm>
            <a:off x="1860331" y="798794"/>
            <a:ext cx="3226676" cy="89337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D5FD95-B0D3-3C44-87DA-6CD388A8CEA5}"/>
              </a:ext>
            </a:extLst>
          </p:cNvPr>
          <p:cNvSpPr/>
          <p:nvPr/>
        </p:nvSpPr>
        <p:spPr>
          <a:xfrm>
            <a:off x="4267200" y="6074980"/>
            <a:ext cx="1030015" cy="70419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F9E07-C503-44CE-6923-DEC6651F4899}"/>
              </a:ext>
            </a:extLst>
          </p:cNvPr>
          <p:cNvSpPr/>
          <p:nvPr/>
        </p:nvSpPr>
        <p:spPr>
          <a:xfrm>
            <a:off x="6095999" y="1692171"/>
            <a:ext cx="3993932" cy="80929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AB68FC-5A0E-AA13-4034-9505A99344E9}"/>
              </a:ext>
            </a:extLst>
          </p:cNvPr>
          <p:cNvSpPr/>
          <p:nvPr/>
        </p:nvSpPr>
        <p:spPr>
          <a:xfrm>
            <a:off x="5302468" y="6074979"/>
            <a:ext cx="2296511" cy="70944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1B57F4-7154-100C-B684-EEEB3A96B5D6}"/>
              </a:ext>
            </a:extLst>
          </p:cNvPr>
          <p:cNvSpPr/>
          <p:nvPr/>
        </p:nvSpPr>
        <p:spPr>
          <a:xfrm>
            <a:off x="7598979" y="6074981"/>
            <a:ext cx="315311" cy="7041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00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1DA09-DA4C-6C36-9FB0-9B1C5C0BD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01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F5B0F-10B0-6D2B-2EC4-871686B2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4"/>
            <a:ext cx="10515600" cy="1325563"/>
          </a:xfrm>
        </p:spPr>
        <p:txBody>
          <a:bodyPr/>
          <a:lstStyle/>
          <a:p>
            <a:r>
              <a:rPr lang="en-US" dirty="0"/>
              <a:t>Part B (non-convex 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2A2EB-67F2-9B41-2EC7-8A4D08B6D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losslandscape.com</a:t>
            </a:r>
            <a:r>
              <a:rPr lang="en-US" dirty="0"/>
              <a:t>/explorer</a:t>
            </a:r>
          </a:p>
        </p:txBody>
      </p:sp>
    </p:spTree>
    <p:extLst>
      <p:ext uri="{BB962C8B-B14F-4D97-AF65-F5344CB8AC3E}">
        <p14:creationId xmlns:p14="http://schemas.microsoft.com/office/powerpoint/2010/main" val="280265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9C992-E664-580D-69C1-9FF87A766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-1"/>
            <a:ext cx="9144001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4ED1CE-3BE3-0DBF-94DF-A7252D23C59E}"/>
              </a:ext>
            </a:extLst>
          </p:cNvPr>
          <p:cNvSpPr/>
          <p:nvPr/>
        </p:nvSpPr>
        <p:spPr>
          <a:xfrm>
            <a:off x="2753710" y="3615559"/>
            <a:ext cx="4014952" cy="567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FD01F4-5B0C-32B0-693B-7BC010C3AC8F}"/>
              </a:ext>
            </a:extLst>
          </p:cNvPr>
          <p:cNvSpPr/>
          <p:nvPr/>
        </p:nvSpPr>
        <p:spPr>
          <a:xfrm>
            <a:off x="2764220" y="5554717"/>
            <a:ext cx="4014952" cy="567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63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1960</TotalTime>
  <Words>152</Words>
  <Application>Microsoft Macintosh PowerPoint</Application>
  <PresentationFormat>Widescreen</PresentationFormat>
  <Paragraphs>32</Paragraphs>
  <Slides>18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CCM Lab #3</vt:lpstr>
      <vt:lpstr>Part A (IAM)</vt:lpstr>
      <vt:lpstr>Part B</vt:lpstr>
      <vt:lpstr>PowerPoint Presentation</vt:lpstr>
      <vt:lpstr>PowerPoint Presentation</vt:lpstr>
      <vt:lpstr>PowerPoint Presentation</vt:lpstr>
      <vt:lpstr>PowerPoint Presentation</vt:lpstr>
      <vt:lpstr>Part B (non-convex example)</vt:lpstr>
      <vt:lpstr>PowerPoint Presentation</vt:lpstr>
      <vt:lpstr>PowerPoint Presentation</vt:lpstr>
      <vt:lpstr>Part B (putting it all together)</vt:lpstr>
      <vt:lpstr>Part C (network architecture)</vt:lpstr>
      <vt:lpstr>PowerPoint Presentation</vt:lpstr>
      <vt:lpstr>PowerPoint Presentation</vt:lpstr>
      <vt:lpstr>Part D (mnist dataset)</vt:lpstr>
      <vt:lpstr>Part E (SRN)</vt:lpstr>
      <vt:lpstr>PowerPoint Presentation</vt:lpstr>
      <vt:lpstr>Spiral 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CCM Lab #3</dc:title>
  <dc:creator>Francesco Mantegna</dc:creator>
  <cp:lastModifiedBy>Francesco Mantegna</cp:lastModifiedBy>
  <cp:revision>10</cp:revision>
  <dcterms:created xsi:type="dcterms:W3CDTF">2023-02-06T04:28:40Z</dcterms:created>
  <dcterms:modified xsi:type="dcterms:W3CDTF">2023-02-07T14:12:35Z</dcterms:modified>
</cp:coreProperties>
</file>